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44" r:id="rId5"/>
    <p:sldId id="345" r:id="rId6"/>
    <p:sldId id="347" r:id="rId7"/>
    <p:sldId id="350" r:id="rId8"/>
    <p:sldId id="357" r:id="rId9"/>
    <p:sldId id="359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6" autoAdjust="0"/>
    <p:restoredTop sz="95928" autoAdjust="0"/>
  </p:normalViewPr>
  <p:slideViewPr>
    <p:cSldViewPr snapToGrid="0">
      <p:cViewPr varScale="1">
        <p:scale>
          <a:sx n="118" d="100"/>
          <a:sy n="118" d="100"/>
        </p:scale>
        <p:origin x="544" y="200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12/3/24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12/3/24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D8BDB-9DE4-882D-8A9D-F68C8CEA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F7B58-8213-0AA3-13BE-5B75C1CCB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360B1-12FD-FF40-20AE-F31DAF392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B6F0E-A677-1387-155A-365958DCA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1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B9451-AFCE-DF88-70C1-0520802B9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87E42-2DC6-A49D-32F4-140E62840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9E895A-1D14-D762-4512-24A6F46F7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D069-7CB1-21CA-FA45-C30B4C3AB4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0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practice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hildren painting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8993" b="8993"/>
          <a:stretch/>
        </p:blipFill>
        <p:spPr>
          <a:xfrm>
            <a:off x="458788" y="457200"/>
            <a:ext cx="1127442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5" y="612475"/>
            <a:ext cx="8249715" cy="3079029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>
                <a:solidFill>
                  <a:schemeClr val="tx1"/>
                </a:solidFill>
              </a:rPr>
              <a:t>Inner Strength Programme: Empowering Danish Youth</a:t>
            </a:r>
            <a:br>
              <a:rPr lang="en-US" sz="5400" b="1" dirty="0">
                <a:solidFill>
                  <a:schemeClr val="tx1"/>
                </a:solidFill>
              </a:rPr>
            </a:br>
            <a:r>
              <a:rPr lang="en-US" sz="5400" b="1" dirty="0">
                <a:solidFill>
                  <a:schemeClr val="tx1"/>
                </a:solidFill>
              </a:rPr>
              <a:t>A pitch deck for investors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/>
          <a:lstStyle/>
          <a:p>
            <a:r>
              <a:rPr lang="en-US" dirty="0"/>
              <a:t>Inner </a:t>
            </a:r>
            <a:r>
              <a:rPr lang="en-US" dirty="0" err="1"/>
              <a:t>Strengh</a:t>
            </a:r>
            <a:r>
              <a:rPr lang="en-US" dirty="0"/>
              <a:t> Programme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438400"/>
            <a:ext cx="4799012" cy="3505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innovative initiative by the Human Practice Foundation.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Addressing the growing mental dissatisfaction among Danish youth.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Fostering resilience, confidence, and balance for a brighter future."</a:t>
            </a:r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2833689"/>
          </a:xfrm>
        </p:spPr>
        <p:txBody>
          <a:bodyPr/>
          <a:lstStyle/>
          <a:p>
            <a:r>
              <a:rPr lang="en-US" dirty="0"/>
              <a:t>The problem: Rising Mental Dissatisfaction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CC1959B-E6A9-5770-EC41-43538A9E36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3931919"/>
            <a:ext cx="4802735" cy="207264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Sharp increase in stress, anxiety, and feelings of inadequacy among Danish youth.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Driven by societal pressures and recent global crises, like COVID-19.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Impacting mental, academic, and social well-being."</a:t>
            </a:r>
          </a:p>
        </p:txBody>
      </p:sp>
      <p:pic>
        <p:nvPicPr>
          <p:cNvPr id="20" name="Picture Placeholder 19" descr="Child wearing a red shirt">
            <a:extLst>
              <a:ext uri="{FF2B5EF4-FFF2-40B4-BE49-F238E27FC236}">
                <a16:creationId xmlns:a16="http://schemas.microsoft.com/office/drawing/2014/main" id="{3F8EC18D-03A7-9C7B-E8C4-34A8973C7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8684" r="8684"/>
          <a:stretch/>
        </p:blipFill>
        <p:spPr>
          <a:xfrm>
            <a:off x="6478588" y="920750"/>
            <a:ext cx="5713412" cy="5029200"/>
          </a:xfrm>
        </p:spPr>
      </p:pic>
      <p:pic>
        <p:nvPicPr>
          <p:cNvPr id="1026" name="Picture 2" descr="Downward Line Graph Royalty-Free Images, Stock Photos &amp; Pictures |  Shutterstock">
            <a:extLst>
              <a:ext uri="{FF2B5EF4-FFF2-40B4-BE49-F238E27FC236}">
                <a16:creationId xmlns:a16="http://schemas.microsoft.com/office/drawing/2014/main" id="{E84AE681-4AF7-07C9-B216-A2DF70218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67" y="4156364"/>
            <a:ext cx="2701636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dirty="0"/>
              <a:t>Our mission: Holistic empowerment for youth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5E832F-DC64-28CC-592D-2CA44C571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/>
          <a:lstStyle/>
          <a:p>
            <a:r>
              <a:rPr lang="en-US" noProof="1"/>
              <a:t>Goals</a:t>
            </a:r>
          </a:p>
          <a:p>
            <a:r>
              <a:rPr lang="en-US" dirty="0"/>
              <a:t>Build </a:t>
            </a:r>
            <a:r>
              <a:rPr lang="en-US" b="1" dirty="0"/>
              <a:t>self-worth</a:t>
            </a:r>
            <a:r>
              <a:rPr lang="en-US" dirty="0"/>
              <a:t> and </a:t>
            </a:r>
            <a:r>
              <a:rPr lang="en-US" b="1" dirty="0"/>
              <a:t>self-confidence</a:t>
            </a:r>
            <a:r>
              <a:rPr lang="en-US" dirty="0"/>
              <a:t>.</a:t>
            </a:r>
          </a:p>
          <a:p>
            <a:r>
              <a:rPr lang="en-US" dirty="0"/>
              <a:t>Enhance </a:t>
            </a:r>
            <a:r>
              <a:rPr lang="en-US" b="1" dirty="0"/>
              <a:t>focus</a:t>
            </a:r>
            <a:r>
              <a:rPr lang="en-US" dirty="0"/>
              <a:t> and </a:t>
            </a:r>
            <a:r>
              <a:rPr lang="en-US" b="1" dirty="0"/>
              <a:t>academic engagement</a:t>
            </a:r>
            <a:r>
              <a:rPr lang="en-US" dirty="0"/>
              <a:t>.</a:t>
            </a:r>
          </a:p>
          <a:p>
            <a:r>
              <a:rPr lang="en-US" dirty="0"/>
              <a:t>Strengthen </a:t>
            </a:r>
            <a:r>
              <a:rPr lang="en-US" b="1" dirty="0"/>
              <a:t>relationships</a:t>
            </a:r>
            <a:r>
              <a:rPr lang="en-US" dirty="0"/>
              <a:t> in and out of school.</a:t>
            </a:r>
            <a:endParaRPr lang="en-US" noProof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9CC98A-13B9-DAED-1898-4771587898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09360" y="2153285"/>
            <a:ext cx="5135880" cy="3500438"/>
          </a:xfrm>
        </p:spPr>
        <p:txBody>
          <a:bodyPr/>
          <a:lstStyle/>
          <a:p>
            <a:r>
              <a:rPr lang="en-US" noProof="1"/>
              <a:t>Our approach:</a:t>
            </a:r>
          </a:p>
          <a:p>
            <a:r>
              <a:rPr lang="en-US" dirty="0"/>
              <a:t>Develop children’s self-worth, focus, and social inclusion.</a:t>
            </a:r>
          </a:p>
          <a:p>
            <a:r>
              <a:rPr lang="en-US" dirty="0"/>
              <a:t>Train teachers in relational competencies and self-awareness.</a:t>
            </a:r>
          </a:p>
          <a:p>
            <a:r>
              <a:rPr lang="en-US" dirty="0"/>
              <a:t>Inspire parents to support their children’s growth.</a:t>
            </a:r>
          </a:p>
          <a:p>
            <a:r>
              <a:rPr lang="en-US" dirty="0"/>
              <a:t>Foster positive school culture through inclusive strategies.</a:t>
            </a:r>
            <a:endParaRPr lang="en-US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AACF-4D9A-1F22-BAB5-648223F80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A6B2A9-3004-6483-B409-5ECCB315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/>
          <a:lstStyle/>
          <a:p>
            <a:r>
              <a:rPr lang="en-US" dirty="0"/>
              <a:t>Real impact: Transforming lives</a:t>
            </a:r>
          </a:p>
        </p:txBody>
      </p:sp>
      <p:pic>
        <p:nvPicPr>
          <p:cNvPr id="22" name="Picture Placeholder 21" descr="Group of smiling young people standing on lawn outside brick building, wearing backpacks and tote bag, holding cellphones">
            <a:extLst>
              <a:ext uri="{FF2B5EF4-FFF2-40B4-BE49-F238E27FC236}">
                <a16:creationId xmlns:a16="http://schemas.microsoft.com/office/drawing/2014/main" id="{9FE6D843-E73F-523E-9327-74CD3D2CD97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5581" r="15581"/>
          <a:stretch/>
        </p:blipFill>
        <p:spPr>
          <a:xfrm>
            <a:off x="0" y="2178050"/>
            <a:ext cx="5713413" cy="46688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508F2A-9EB1-7B2E-33B8-577BD1552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153285"/>
            <a:ext cx="4799012" cy="3790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Since 2022, over 3,500 students across 16 schools have benefitted.</a:t>
            </a:r>
          </a:p>
          <a:p>
            <a:r>
              <a:rPr lang="en-US" dirty="0"/>
              <a:t>Pilot projects report significant improvements in self-worth, focus, and engagement.</a:t>
            </a:r>
          </a:p>
          <a:p>
            <a:r>
              <a:rPr lang="en-US" dirty="0"/>
              <a:t>Testimonials: Educators and parents praise the programme's transformative effect.</a:t>
            </a:r>
          </a:p>
          <a:p>
            <a:r>
              <a:rPr lang="en-US" dirty="0"/>
              <a:t>Endorsement: Supported by A.P. Møller Foundation with a grant of DKK 15 million."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C9C68-209E-7820-CD63-8F05690C9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0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2F754-AF78-2DAA-13EA-E225D6357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5DAF5B1-AA61-E40F-3A67-326CA4B5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2833689"/>
          </a:xfrm>
        </p:spPr>
        <p:txBody>
          <a:bodyPr/>
          <a:lstStyle/>
          <a:p>
            <a:r>
              <a:rPr lang="en-US" dirty="0"/>
              <a:t>Join us in making a difference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071B754-D09D-ABC6-B5B6-101D6288E6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3931919"/>
            <a:ext cx="4802735" cy="2072641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Next Step: A digital learning platform to scale the Inner Strength Programme.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Impact: Help us empower thousands more students.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Request: A donation of </a:t>
            </a:r>
            <a:r>
              <a:rPr lang="en-US" b="1" dirty="0"/>
              <a:t>DKK 200,000</a:t>
            </a:r>
            <a:r>
              <a:rPr lang="en-US" dirty="0"/>
              <a:t> to make this vision a reality.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Together, we can build a stronger, more resilient future for Danish youth."</a:t>
            </a:r>
          </a:p>
        </p:txBody>
      </p:sp>
      <p:pic>
        <p:nvPicPr>
          <p:cNvPr id="20" name="Picture Placeholder 19" descr="Student studying in library">
            <a:extLst>
              <a:ext uri="{FF2B5EF4-FFF2-40B4-BE49-F238E27FC236}">
                <a16:creationId xmlns:a16="http://schemas.microsoft.com/office/drawing/2014/main" id="{7834DA94-2C80-C1CE-65DD-C8DA19CB09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132" r="12132"/>
          <a:stretch/>
        </p:blipFill>
        <p:spPr>
          <a:xfrm>
            <a:off x="6478588" y="920750"/>
            <a:ext cx="5713412" cy="5029200"/>
          </a:xfrm>
        </p:spPr>
      </p:pic>
    </p:spTree>
    <p:extLst>
      <p:ext uri="{BB962C8B-B14F-4D97-AF65-F5344CB8AC3E}">
        <p14:creationId xmlns:p14="http://schemas.microsoft.com/office/powerpoint/2010/main" val="150512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773680"/>
            <a:ext cx="4572000" cy="3368040"/>
          </a:xfrm>
        </p:spPr>
        <p:txBody>
          <a:bodyPr/>
          <a:lstStyle/>
          <a:p>
            <a:r>
              <a:rPr lang="en-US" dirty="0"/>
              <a:t>Human Practice Foundation</a:t>
            </a:r>
          </a:p>
          <a:p>
            <a:r>
              <a:rPr lang="en-001" b="0" i="0" dirty="0">
                <a:solidFill>
                  <a:srgbClr val="8C8C8C"/>
                </a:solidFill>
                <a:effectLst/>
                <a:latin typeface="Montserrat" pitchFamily="2" charset="77"/>
              </a:rPr>
              <a:t>+45 93 93 27 74</a:t>
            </a:r>
          </a:p>
          <a:p>
            <a:r>
              <a:rPr lang="en-US" dirty="0">
                <a:hlinkClick r:id="rId3"/>
              </a:rPr>
              <a:t>www.humanpractice.org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</TotalTime>
  <Words>296</Words>
  <Application>Microsoft Macintosh PowerPoint</Application>
  <PresentationFormat>Widescreen</PresentationFormat>
  <Paragraphs>42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Bodoni MT</vt:lpstr>
      <vt:lpstr>Calibri</vt:lpstr>
      <vt:lpstr>Montserrat</vt:lpstr>
      <vt:lpstr>Source Sans Pro Light</vt:lpstr>
      <vt:lpstr>Custom</vt:lpstr>
      <vt:lpstr>Inner Strength Programme: Empowering Danish Youth A pitch deck for investors</vt:lpstr>
      <vt:lpstr>Inner Strengh Programme</vt:lpstr>
      <vt:lpstr>The problem: Rising Mental Dissatisfaction</vt:lpstr>
      <vt:lpstr>Our mission: Holistic empowerment for youth</vt:lpstr>
      <vt:lpstr>Real impact: Transforming lives</vt:lpstr>
      <vt:lpstr>Join us in making a difference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Jan Høegh Jensen</cp:lastModifiedBy>
  <cp:revision>4</cp:revision>
  <dcterms:created xsi:type="dcterms:W3CDTF">2024-12-01T21:19:15Z</dcterms:created>
  <dcterms:modified xsi:type="dcterms:W3CDTF">2024-12-03T18:37:39Z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